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7" r:id="rId2"/>
    <p:sldId id="256" r:id="rId3"/>
    <p:sldId id="262" r:id="rId4"/>
    <p:sldId id="263" r:id="rId5"/>
    <p:sldId id="264" r:id="rId6"/>
    <p:sldId id="266" r:id="rId7"/>
    <p:sldId id="267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0000"/>
    <a:srgbClr val="216B98"/>
    <a:srgbClr val="FFFFFF"/>
    <a:srgbClr val="990000"/>
    <a:srgbClr val="006288"/>
    <a:srgbClr val="0062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65"/>
    <p:restoredTop sz="86429"/>
  </p:normalViewPr>
  <p:slideViewPr>
    <p:cSldViewPr snapToGrid="0" snapToObjects="1" showGuides="1">
      <p:cViewPr varScale="1">
        <p:scale>
          <a:sx n="85" d="100"/>
          <a:sy n="85" d="100"/>
        </p:scale>
        <p:origin x="701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53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FE024-9708-9145-9E34-0C4B089543DF}" type="datetimeFigureOut">
              <a:rPr lang="pl-PL" smtClean="0"/>
              <a:t>10.03.2026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EA8E7-FB81-B343-9C40-CDA80A5BDD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3458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EA8E7-FB81-B343-9C40-CDA80A5BDDD4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9411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gólny P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ytułu 1">
            <a:extLst>
              <a:ext uri="{FF2B5EF4-FFF2-40B4-BE49-F238E27FC236}">
                <a16:creationId xmlns:a16="http://schemas.microsoft.com/office/drawing/2014/main" id="{552A1966-4A6E-5D46-8AA8-FF06F17E5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3848"/>
            <a:ext cx="10515600" cy="905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b="1">
                <a:solidFill>
                  <a:srgbClr val="C0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4" name="Symbol zastępczy tekstu 2">
            <a:extLst>
              <a:ext uri="{FF2B5EF4-FFF2-40B4-BE49-F238E27FC236}">
                <a16:creationId xmlns:a16="http://schemas.microsoft.com/office/drawing/2014/main" id="{48D6E7A0-E03B-3044-8761-478B2A3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7186"/>
            <a:ext cx="10515600" cy="3416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algn="l">
              <a:defRPr sz="1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algn="l"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algn="l"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algn="l">
              <a:defRPr sz="1050">
                <a:solidFill>
                  <a:schemeClr val="tx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9CEA5D1A-5D80-40F6-9BD4-315940AD5C96}"/>
              </a:ext>
            </a:extLst>
          </p:cNvPr>
          <p:cNvSpPr/>
          <p:nvPr userDrawn="1"/>
        </p:nvSpPr>
        <p:spPr>
          <a:xfrm>
            <a:off x="0" y="6424163"/>
            <a:ext cx="12192000" cy="314933"/>
          </a:xfrm>
          <a:prstGeom prst="rect">
            <a:avLst/>
          </a:prstGeom>
          <a:solidFill>
            <a:srgbClr val="0062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A1AC050C-C4A0-4137-A1A9-7321F918365E}"/>
              </a:ext>
            </a:extLst>
          </p:cNvPr>
          <p:cNvSpPr/>
          <p:nvPr userDrawn="1"/>
        </p:nvSpPr>
        <p:spPr>
          <a:xfrm>
            <a:off x="11261125" y="6122325"/>
            <a:ext cx="524475" cy="524563"/>
          </a:xfrm>
          <a:prstGeom prst="ellipse">
            <a:avLst/>
          </a:prstGeom>
          <a:solidFill>
            <a:schemeClr val="bg1"/>
          </a:solidFill>
          <a:ln>
            <a:solidFill>
              <a:srgbClr val="0062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13F6547-A366-4CDE-9610-9E8A685F7BEE}" type="slidenum">
              <a:rPr lang="pl-PL" sz="1400" smtClean="0">
                <a:solidFill>
                  <a:srgbClr val="006280"/>
                </a:solidFill>
                <a:latin typeface="Arial Narrow" panose="020B0606020202030204" pitchFamily="34" charset="0"/>
              </a:rPr>
              <a:t>‹#›</a:t>
            </a:fld>
            <a:endParaRPr lang="pl-PL" sz="1400" dirty="0">
              <a:solidFill>
                <a:srgbClr val="00628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2E739AF1-A2E8-4E5B-851B-CA1BC5B07C2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79889" y="250251"/>
            <a:ext cx="1" cy="510469"/>
          </a:xfrm>
          <a:prstGeom prst="line">
            <a:avLst/>
          </a:prstGeom>
          <a:ln w="25400">
            <a:solidFill>
              <a:srgbClr val="006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Obraz 21">
            <a:extLst>
              <a:ext uri="{FF2B5EF4-FFF2-40B4-BE49-F238E27FC236}">
                <a16:creationId xmlns:a16="http://schemas.microsoft.com/office/drawing/2014/main" id="{53C7CB1A-727A-492F-B4B3-3D602F4AB3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27015" y="207719"/>
            <a:ext cx="1400151" cy="553001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887A4F9F-1BEB-4DC4-A6F3-732892477D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6915" y="247163"/>
            <a:ext cx="3103984" cy="507053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845B192-01F7-464F-B692-A0BFE8B1119E}"/>
              </a:ext>
            </a:extLst>
          </p:cNvPr>
          <p:cNvSpPr txBox="1"/>
          <p:nvPr userDrawn="1"/>
        </p:nvSpPr>
        <p:spPr>
          <a:xfrm>
            <a:off x="9670353" y="293176"/>
            <a:ext cx="603199" cy="39398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l"/>
            <a:r>
              <a:rPr lang="pl-PL" sz="23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2026</a:t>
            </a:r>
          </a:p>
        </p:txBody>
      </p:sp>
      <p:pic>
        <p:nvPicPr>
          <p:cNvPr id="17" name="Picture 2" descr="https://manufacturing.put.poznan.pl/wp-content/uploads/2020/03/Manufacturing_2019_logo.png">
            <a:extLst>
              <a:ext uri="{FF2B5EF4-FFF2-40B4-BE49-F238E27FC236}">
                <a16:creationId xmlns:a16="http://schemas.microsoft.com/office/drawing/2014/main" id="{A2870DC9-D6CF-4161-AC0D-5E51787BAF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884" y="362059"/>
            <a:ext cx="2394856" cy="283453"/>
          </a:xfrm>
          <a:prstGeom prst="rect">
            <a:avLst/>
          </a:prstGeom>
          <a:noFill/>
        </p:spPr>
      </p:pic>
      <p:sp>
        <p:nvSpPr>
          <p:cNvPr id="19" name="Prostokąt 18">
            <a:extLst>
              <a:ext uri="{FF2B5EF4-FFF2-40B4-BE49-F238E27FC236}">
                <a16:creationId xmlns:a16="http://schemas.microsoft.com/office/drawing/2014/main" id="{62E2C9D6-952A-47EF-9272-C0CAC7DBFF6C}"/>
              </a:ext>
            </a:extLst>
          </p:cNvPr>
          <p:cNvSpPr/>
          <p:nvPr userDrawn="1"/>
        </p:nvSpPr>
        <p:spPr>
          <a:xfrm>
            <a:off x="0" y="3173"/>
            <a:ext cx="12192000" cy="983556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noFill/>
              </a:ln>
              <a:solidFill>
                <a:schemeClr val="bg1">
                  <a:alpha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3304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gólny 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tytułu 1">
            <a:extLst>
              <a:ext uri="{FF2B5EF4-FFF2-40B4-BE49-F238E27FC236}">
                <a16:creationId xmlns:a16="http://schemas.microsoft.com/office/drawing/2014/main" id="{418758E0-1103-A14F-B3BB-2A69A2301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90844"/>
            <a:ext cx="10430797" cy="905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6" name="Symbol zastępczy tekstu 2">
            <a:extLst>
              <a:ext uri="{FF2B5EF4-FFF2-40B4-BE49-F238E27FC236}">
                <a16:creationId xmlns:a16="http://schemas.microsoft.com/office/drawing/2014/main" id="{49DCFC29-52D2-A644-9930-06102243D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3846"/>
            <a:ext cx="10515600" cy="4013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algn="l">
              <a:defRPr sz="1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algn="l"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algn="l"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algn="l">
              <a:defRPr sz="1050">
                <a:solidFill>
                  <a:schemeClr val="tx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94FD9713-46A5-403D-913C-13292CF07B8C}"/>
              </a:ext>
            </a:extLst>
          </p:cNvPr>
          <p:cNvSpPr/>
          <p:nvPr userDrawn="1"/>
        </p:nvSpPr>
        <p:spPr>
          <a:xfrm>
            <a:off x="0" y="6424163"/>
            <a:ext cx="12192000" cy="314933"/>
          </a:xfrm>
          <a:prstGeom prst="rect">
            <a:avLst/>
          </a:prstGeom>
          <a:solidFill>
            <a:srgbClr val="0062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8F923D88-D2F7-43BF-9262-D41F0C2FC6B7}"/>
              </a:ext>
            </a:extLst>
          </p:cNvPr>
          <p:cNvSpPr/>
          <p:nvPr userDrawn="1"/>
        </p:nvSpPr>
        <p:spPr>
          <a:xfrm>
            <a:off x="11261125" y="6122325"/>
            <a:ext cx="524475" cy="524563"/>
          </a:xfrm>
          <a:prstGeom prst="ellipse">
            <a:avLst/>
          </a:prstGeom>
          <a:solidFill>
            <a:schemeClr val="bg1"/>
          </a:solidFill>
          <a:ln>
            <a:solidFill>
              <a:srgbClr val="0062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13F6547-A366-4CDE-9610-9E8A685F7BEE}" type="slidenum">
              <a:rPr lang="pl-PL" sz="1400" smtClean="0">
                <a:solidFill>
                  <a:srgbClr val="006280"/>
                </a:solidFill>
                <a:latin typeface="Arial Narrow" panose="020B0606020202030204" pitchFamily="34" charset="0"/>
              </a:rPr>
              <a:t>‹#›</a:t>
            </a:fld>
            <a:endParaRPr lang="pl-PL" sz="1400" dirty="0">
              <a:solidFill>
                <a:srgbClr val="00628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2567EE0E-1B12-492E-8A48-63312522146D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79889" y="250251"/>
            <a:ext cx="1" cy="510469"/>
          </a:xfrm>
          <a:prstGeom prst="line">
            <a:avLst/>
          </a:prstGeom>
          <a:ln w="25400">
            <a:solidFill>
              <a:srgbClr val="006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Obraz 19">
            <a:extLst>
              <a:ext uri="{FF2B5EF4-FFF2-40B4-BE49-F238E27FC236}">
                <a16:creationId xmlns:a16="http://schemas.microsoft.com/office/drawing/2014/main" id="{F9FBDBD0-A8FF-4BFA-B64F-C4DC4185CD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27015" y="207719"/>
            <a:ext cx="1400151" cy="553001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9DB6D0AC-04E5-467C-B0E9-3D8C4F4657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6915" y="247163"/>
            <a:ext cx="3103984" cy="507053"/>
          </a:xfrm>
          <a:prstGeom prst="rect">
            <a:avLst/>
          </a:prstGeom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DF2FF264-4316-4840-B76D-A516AE29FAA4}"/>
              </a:ext>
            </a:extLst>
          </p:cNvPr>
          <p:cNvSpPr txBox="1"/>
          <p:nvPr userDrawn="1"/>
        </p:nvSpPr>
        <p:spPr>
          <a:xfrm>
            <a:off x="9670353" y="293176"/>
            <a:ext cx="603199" cy="39398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l"/>
            <a:r>
              <a:rPr lang="pl-PL" sz="23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2026</a:t>
            </a:r>
          </a:p>
        </p:txBody>
      </p:sp>
      <p:pic>
        <p:nvPicPr>
          <p:cNvPr id="24" name="Picture 2" descr="https://manufacturing.put.poznan.pl/wp-content/uploads/2020/03/Manufacturing_2019_logo.png">
            <a:extLst>
              <a:ext uri="{FF2B5EF4-FFF2-40B4-BE49-F238E27FC236}">
                <a16:creationId xmlns:a16="http://schemas.microsoft.com/office/drawing/2014/main" id="{AAC29E48-6D09-431F-A133-3B4DAF6D63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884" y="362059"/>
            <a:ext cx="2394856" cy="283453"/>
          </a:xfrm>
          <a:prstGeom prst="rect">
            <a:avLst/>
          </a:prstGeom>
          <a:noFill/>
        </p:spPr>
      </p:pic>
      <p:sp>
        <p:nvSpPr>
          <p:cNvPr id="19" name="Prostokąt 18">
            <a:extLst>
              <a:ext uri="{FF2B5EF4-FFF2-40B4-BE49-F238E27FC236}">
                <a16:creationId xmlns:a16="http://schemas.microsoft.com/office/drawing/2014/main" id="{C2614D8B-57E2-4FAF-B4A6-6D9C8A7A9B6D}"/>
              </a:ext>
            </a:extLst>
          </p:cNvPr>
          <p:cNvSpPr/>
          <p:nvPr userDrawn="1"/>
        </p:nvSpPr>
        <p:spPr>
          <a:xfrm>
            <a:off x="0" y="8076"/>
            <a:ext cx="12192000" cy="983556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noFill/>
              </a:ln>
              <a:solidFill>
                <a:schemeClr val="bg1">
                  <a:alpha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155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Y CIE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30AD1877-92B6-4531-A7D6-8DC39D0B829E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79889" y="250251"/>
            <a:ext cx="1" cy="510469"/>
          </a:xfrm>
          <a:prstGeom prst="line">
            <a:avLst/>
          </a:prstGeom>
          <a:ln w="25400">
            <a:solidFill>
              <a:srgbClr val="006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az 13">
            <a:extLst>
              <a:ext uri="{FF2B5EF4-FFF2-40B4-BE49-F238E27FC236}">
                <a16:creationId xmlns:a16="http://schemas.microsoft.com/office/drawing/2014/main" id="{B05520A5-A8F7-47F4-8C74-CB1FFE82EF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27015" y="207719"/>
            <a:ext cx="1400151" cy="553001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4106762D-B7F3-4C48-9736-382F2E9643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6915" y="247163"/>
            <a:ext cx="3103984" cy="507053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2BF8DD8F-908B-43FF-88AC-47F9316843BE}"/>
              </a:ext>
            </a:extLst>
          </p:cNvPr>
          <p:cNvSpPr txBox="1"/>
          <p:nvPr userDrawn="1"/>
        </p:nvSpPr>
        <p:spPr>
          <a:xfrm>
            <a:off x="9670353" y="293176"/>
            <a:ext cx="603199" cy="39398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l"/>
            <a:r>
              <a:rPr lang="pl-PL" sz="23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2026</a:t>
            </a:r>
          </a:p>
        </p:txBody>
      </p:sp>
      <p:pic>
        <p:nvPicPr>
          <p:cNvPr id="12" name="Picture 2" descr="https://manufacturing.put.poznan.pl/wp-content/uploads/2020/03/Manufacturing_2019_logo.png">
            <a:extLst>
              <a:ext uri="{FF2B5EF4-FFF2-40B4-BE49-F238E27FC236}">
                <a16:creationId xmlns:a16="http://schemas.microsoft.com/office/drawing/2014/main" id="{9462D3FD-84A0-40F1-9636-813289579F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884" y="362059"/>
            <a:ext cx="2394856" cy="283453"/>
          </a:xfrm>
          <a:prstGeom prst="rect">
            <a:avLst/>
          </a:prstGeom>
          <a:noFill/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32C61B03-E069-4588-8FBD-67B8B1FE4FA4}"/>
              </a:ext>
            </a:extLst>
          </p:cNvPr>
          <p:cNvSpPr/>
          <p:nvPr userDrawn="1"/>
        </p:nvSpPr>
        <p:spPr>
          <a:xfrm>
            <a:off x="0" y="8911"/>
            <a:ext cx="12192000" cy="983556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n>
                <a:noFill/>
              </a:ln>
              <a:solidFill>
                <a:schemeClr val="bg1">
                  <a:alpha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655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bg>
      <p:bgPr>
        <a:solidFill>
          <a:srgbClr val="006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6B43ABE-B40B-470A-A87C-7979AAAD64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003" t="13038" r="14887"/>
          <a:stretch/>
        </p:blipFill>
        <p:spPr>
          <a:xfrm>
            <a:off x="0" y="0"/>
            <a:ext cx="12353925" cy="685800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E85A0084-BFDB-49A2-B803-8BE27E50762A}"/>
              </a:ext>
            </a:extLst>
          </p:cNvPr>
          <p:cNvSpPr/>
          <p:nvPr userDrawn="1"/>
        </p:nvSpPr>
        <p:spPr>
          <a:xfrm>
            <a:off x="5947793" y="4672668"/>
            <a:ext cx="6406132" cy="1935081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098" name="Picture 2" descr="https://manufacturing.put.poznan.pl/wp-content/uploads/2020/03/Manufacturing_2019_logo.png">
            <a:extLst>
              <a:ext uri="{FF2B5EF4-FFF2-40B4-BE49-F238E27FC236}">
                <a16:creationId xmlns:a16="http://schemas.microsoft.com/office/drawing/2014/main" id="{732689EE-FECF-421C-BE0F-3EE090BBBF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685" y="4757545"/>
            <a:ext cx="5729681" cy="678161"/>
          </a:xfrm>
          <a:prstGeom prst="rect">
            <a:avLst/>
          </a:prstGeom>
          <a:noFill/>
          <a:effectLst>
            <a:outerShdw blurRad="38100" dist="50800" dir="5400000" sx="98000" sy="98000" algn="ctr" rotWithShape="0">
              <a:schemeClr val="bg1">
                <a:lumMod val="50000"/>
              </a:schemeClr>
            </a:outerShdw>
            <a:softEdge rad="0"/>
          </a:effec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98B1BB37-AA7B-4EDC-AD25-3AB0016A497B}"/>
              </a:ext>
            </a:extLst>
          </p:cNvPr>
          <p:cNvSpPr txBox="1"/>
          <p:nvPr userDrawn="1"/>
        </p:nvSpPr>
        <p:spPr>
          <a:xfrm>
            <a:off x="6221572" y="5495862"/>
            <a:ext cx="5796794" cy="430887"/>
          </a:xfrm>
          <a:prstGeom prst="rect">
            <a:avLst/>
          </a:prstGeom>
          <a:solidFill>
            <a:srgbClr val="216B98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200" b="1" dirty="0">
                <a:solidFill>
                  <a:schemeClr val="bg1"/>
                </a:solidFill>
                <a:latin typeface="Arial Narrow" panose="020B0606020202030204" pitchFamily="34" charset="0"/>
              </a:rPr>
              <a:t>19-21.05.2026, POZNAŃ, POLAND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6815A3B-B732-44BB-BA02-7FAC1C6B6EE7}"/>
              </a:ext>
            </a:extLst>
          </p:cNvPr>
          <p:cNvSpPr txBox="1"/>
          <p:nvPr userDrawn="1"/>
        </p:nvSpPr>
        <p:spPr>
          <a:xfrm>
            <a:off x="6221572" y="6011188"/>
            <a:ext cx="5796794" cy="430887"/>
          </a:xfrm>
          <a:prstGeom prst="rect">
            <a:avLst/>
          </a:prstGeom>
          <a:solidFill>
            <a:srgbClr val="DE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200" b="1" noProof="0" dirty="0">
                <a:solidFill>
                  <a:schemeClr val="bg1"/>
                </a:solidFill>
                <a:latin typeface="Arial Narrow" panose="020B0606020202030204" pitchFamily="34" charset="0"/>
              </a:rPr>
              <a:t>International Scientific-Technical Conference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DD0D1F66-71EC-4257-8573-9DD09DF4BB02}"/>
              </a:ext>
            </a:extLst>
          </p:cNvPr>
          <p:cNvSpPr/>
          <p:nvPr userDrawn="1"/>
        </p:nvSpPr>
        <p:spPr>
          <a:xfrm>
            <a:off x="5947793" y="64762"/>
            <a:ext cx="6406131" cy="96154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D2799480-9B53-4DEC-8A02-C368D159DE83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79889" y="250251"/>
            <a:ext cx="1" cy="510469"/>
          </a:xfrm>
          <a:prstGeom prst="line">
            <a:avLst/>
          </a:prstGeom>
          <a:ln w="25400">
            <a:solidFill>
              <a:srgbClr val="006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>
            <a:extLst>
              <a:ext uri="{FF2B5EF4-FFF2-40B4-BE49-F238E27FC236}">
                <a16:creationId xmlns:a16="http://schemas.microsoft.com/office/drawing/2014/main" id="{BD00E901-62ED-4270-89BE-2607BDF564B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0627015" y="207719"/>
            <a:ext cx="1400151" cy="553001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50BAFCED-B297-4417-A9D7-78C1A5A989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" r="-2349"/>
          <a:stretch/>
        </p:blipFill>
        <p:spPr>
          <a:xfrm>
            <a:off x="6221572" y="207719"/>
            <a:ext cx="3957126" cy="63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29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73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628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62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628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628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628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628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3" pos="189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7491" userDrawn="1">
          <p15:clr>
            <a:srgbClr val="F26B43"/>
          </p15:clr>
        </p15:guide>
        <p15:guide id="7" orient="horz" pos="4133" userDrawn="1">
          <p15:clr>
            <a:srgbClr val="F26B43"/>
          </p15:clr>
        </p15:guide>
        <p15:guide id="8" orient="horz" pos="68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571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3FA2A1D9-35CA-42F8-AE9C-08B6DD2D2936}"/>
              </a:ext>
            </a:extLst>
          </p:cNvPr>
          <p:cNvSpPr txBox="1"/>
          <p:nvPr/>
        </p:nvSpPr>
        <p:spPr>
          <a:xfrm>
            <a:off x="518401" y="1582841"/>
            <a:ext cx="727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0" kern="1200" dirty="0">
                <a:solidFill>
                  <a:srgbClr val="C00000"/>
                </a:solidFill>
                <a:latin typeface="Arial Narrow" panose="020B0606020202030204" pitchFamily="34" charset="0"/>
              </a:rPr>
              <a:t>Title:</a:t>
            </a:r>
            <a:endParaRPr lang="pl-PL" sz="24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ED0F827-58A0-4F53-8F6E-203AF5FAEBC5}"/>
              </a:ext>
            </a:extLst>
          </p:cNvPr>
          <p:cNvSpPr txBox="1"/>
          <p:nvPr/>
        </p:nvSpPr>
        <p:spPr>
          <a:xfrm>
            <a:off x="489826" y="3843413"/>
            <a:ext cx="1943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0" kern="1200" dirty="0">
                <a:solidFill>
                  <a:srgbClr val="C00000"/>
                </a:solidFill>
                <a:latin typeface="Arial Narrow" panose="020B0606020202030204" pitchFamily="34" charset="0"/>
              </a:rPr>
              <a:t>Author/Authors:</a:t>
            </a:r>
            <a:endParaRPr lang="pl-PL" sz="2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97CBB98-A7F7-4FE5-8D26-9A2FBBC08663}"/>
              </a:ext>
            </a:extLst>
          </p:cNvPr>
          <p:cNvSpPr txBox="1"/>
          <p:nvPr/>
        </p:nvSpPr>
        <p:spPr>
          <a:xfrm>
            <a:off x="489826" y="4257242"/>
            <a:ext cx="550990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kern="1200" dirty="0">
                <a:latin typeface="Arial Narrow" panose="020B0606020202030204" pitchFamily="34" charset="0"/>
              </a:rPr>
              <a:t>John SMITH</a:t>
            </a:r>
            <a:br>
              <a:rPr lang="pl-PL" sz="2800" b="0" kern="1200" dirty="0">
                <a:latin typeface="Arial Narrow" panose="020B0606020202030204" pitchFamily="34" charset="0"/>
              </a:rPr>
            </a:br>
            <a:r>
              <a:rPr lang="pl-PL" sz="2800" b="0" kern="1200" dirty="0" err="1">
                <a:latin typeface="Arial Narrow" panose="020B0606020202030204" pitchFamily="34" charset="0"/>
              </a:rPr>
              <a:t>Poznan</a:t>
            </a:r>
            <a:r>
              <a:rPr lang="pl-PL" sz="2800" b="0" kern="1200" dirty="0">
                <a:latin typeface="Arial Narrow" panose="020B0606020202030204" pitchFamily="34" charset="0"/>
              </a:rPr>
              <a:t> University of Technology, Poland</a:t>
            </a:r>
          </a:p>
          <a:p>
            <a:r>
              <a:rPr lang="pl-PL" sz="2800" dirty="0">
                <a:latin typeface="Arial Narrow" panose="020B0606020202030204" pitchFamily="34" charset="0"/>
              </a:rPr>
              <a:t>john.smith@put.poznan.pl</a:t>
            </a:r>
            <a:endParaRPr lang="pl-PL" sz="2800" b="1" dirty="0">
              <a:latin typeface="Arial Narrow" panose="020B0606020202030204" pitchFamily="34" charset="0"/>
            </a:endParaRPr>
          </a:p>
        </p:txBody>
      </p:sp>
      <p:sp>
        <p:nvSpPr>
          <p:cNvPr id="7" name="Tytuł 32">
            <a:extLst>
              <a:ext uri="{FF2B5EF4-FFF2-40B4-BE49-F238E27FC236}">
                <a16:creationId xmlns:a16="http://schemas.microsoft.com/office/drawing/2014/main" id="{80223445-039C-43EC-A12D-5E9696D15650}"/>
              </a:ext>
            </a:extLst>
          </p:cNvPr>
          <p:cNvSpPr txBox="1">
            <a:spLocks/>
          </p:cNvSpPr>
          <p:nvPr/>
        </p:nvSpPr>
        <p:spPr>
          <a:xfrm>
            <a:off x="518401" y="2072676"/>
            <a:ext cx="987947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Bahnschrift Condensed" panose="020B0502040204020203" pitchFamily="34" charset="0"/>
                <a:ea typeface="+mj-ea"/>
                <a:cs typeface="+mj-cs"/>
              </a:defRPr>
            </a:lvl1pPr>
          </a:lstStyle>
          <a:p>
            <a:pPr hangingPunct="0"/>
            <a:r>
              <a:rPr lang="en-US" b="1" dirty="0">
                <a:latin typeface="Arial Narrow" panose="020B0606020202030204" pitchFamily="34" charset="0"/>
              </a:rPr>
              <a:t>Quality assessment of the cross-linking process of vascular prostheses</a:t>
            </a:r>
            <a:endParaRPr lang="pl-PL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578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0E60A3-AA05-4AFA-BB6F-244B72BE5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9768"/>
            <a:ext cx="10515600" cy="908176"/>
          </a:xfrm>
        </p:spPr>
        <p:txBody>
          <a:bodyPr>
            <a:normAutofit/>
          </a:bodyPr>
          <a:lstStyle/>
          <a:p>
            <a:pPr algn="l"/>
            <a:r>
              <a:rPr lang="en-US" sz="2600" dirty="0">
                <a:solidFill>
                  <a:schemeClr val="tx1"/>
                </a:solidFill>
              </a:rPr>
              <a:t>You have 10</a:t>
            </a:r>
            <a:r>
              <a:rPr lang="pl-PL" sz="2600" dirty="0">
                <a:solidFill>
                  <a:schemeClr val="tx1"/>
                </a:solidFill>
              </a:rPr>
              <a:t>-13</a:t>
            </a:r>
            <a:r>
              <a:rPr lang="en-US" sz="2600" dirty="0">
                <a:solidFill>
                  <a:schemeClr val="tx1"/>
                </a:solidFill>
              </a:rPr>
              <a:t> minutes for presentation </a:t>
            </a:r>
            <a:r>
              <a:rPr lang="pl-PL" sz="2600" dirty="0">
                <a:solidFill>
                  <a:schemeClr val="tx1"/>
                </a:solidFill>
              </a:rPr>
              <a:t>and to </a:t>
            </a:r>
            <a:r>
              <a:rPr lang="en-US" sz="2600" dirty="0">
                <a:solidFill>
                  <a:schemeClr val="tx1"/>
                </a:solidFill>
              </a:rPr>
              <a:t>talk and discuss with the audience</a:t>
            </a:r>
            <a:r>
              <a:rPr lang="pl-PL" sz="2600" dirty="0">
                <a:solidFill>
                  <a:schemeClr val="tx1"/>
                </a:solidFill>
              </a:rPr>
              <a:t> and </a:t>
            </a:r>
            <a:r>
              <a:rPr lang="pl-PL" sz="2600" dirty="0" err="1">
                <a:solidFill>
                  <a:schemeClr val="tx1"/>
                </a:solidFill>
              </a:rPr>
              <a:t>Session</a:t>
            </a:r>
            <a:r>
              <a:rPr lang="pl-PL" sz="2600" dirty="0">
                <a:solidFill>
                  <a:schemeClr val="tx1"/>
                </a:solidFill>
              </a:rPr>
              <a:t> Chair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862071-B431-4C47-A349-8711AD9DF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720" y="2087753"/>
            <a:ext cx="10165080" cy="385876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000" dirty="0">
                <a:solidFill>
                  <a:schemeClr val="tx1"/>
                </a:solidFill>
              </a:rPr>
              <a:t>Suggested Presentation Content:</a:t>
            </a:r>
            <a:endParaRPr lang="pl-PL" dirty="0">
              <a:solidFill>
                <a:schemeClr val="tx1"/>
              </a:solidFill>
            </a:endParaRPr>
          </a:p>
          <a:p>
            <a:pPr marL="725488" lvl="1" indent="-268288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Paper Title, Author/s (underline the presenter's name), Affiliation/s</a:t>
            </a:r>
          </a:p>
          <a:p>
            <a:pPr marL="725488" lvl="1" indent="-268288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Agenda</a:t>
            </a:r>
          </a:p>
          <a:p>
            <a:pPr marL="725488" lvl="1" indent="-268288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Introduction </a:t>
            </a:r>
          </a:p>
          <a:p>
            <a:pPr marL="725488" lvl="1" indent="-268288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Research Problem</a:t>
            </a:r>
          </a:p>
          <a:p>
            <a:pPr marL="725488" lvl="1" indent="-268288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Results</a:t>
            </a:r>
          </a:p>
          <a:p>
            <a:pPr marL="725488" lvl="1" indent="-268288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Discussion</a:t>
            </a:r>
          </a:p>
          <a:p>
            <a:pPr marL="725488" lvl="1" indent="-268288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Conclusions</a:t>
            </a:r>
          </a:p>
          <a:p>
            <a:pPr marL="725488" lvl="1" indent="-268288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References</a:t>
            </a:r>
          </a:p>
          <a:p>
            <a:pPr marL="725488" lvl="1" indent="-268288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Acknowledgments (if needed)</a:t>
            </a:r>
          </a:p>
          <a:p>
            <a:pPr marL="725488" lvl="1" indent="-268288">
              <a:buFont typeface="+mj-lt"/>
              <a:buAutoNum type="arabicPeriod"/>
            </a:pP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Contact</a:t>
            </a:r>
            <a:r>
              <a:rPr lang="pl-PL" dirty="0">
                <a:solidFill>
                  <a:schemeClr val="tx1"/>
                </a:solidFill>
              </a:rPr>
              <a:t> info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859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D064FB-7EC7-4562-8385-F48F48A0E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1AED28-6928-4C4C-BD57-AAA4B5312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316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B5B8C7-EF2A-43B7-8561-20C74D55A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FC14A2B-A126-4806-9263-AF211E5BB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1418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081A80-16B9-4560-B35A-81A479815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31D0DA-7C1F-492A-BA38-00B2FDEEA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5736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144124"/>
      </p:ext>
    </p:extLst>
  </p:cSld>
  <p:clrMapOvr>
    <a:masterClrMapping/>
  </p:clrMapOvr>
</p:sld>
</file>

<file path=ppt/theme/theme1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</TotalTime>
  <Words>88</Words>
  <Application>Microsoft Office PowerPoint</Application>
  <PresentationFormat>Panoramiczny</PresentationFormat>
  <Paragraphs>18</Paragraphs>
  <Slides>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Arial Narrow</vt:lpstr>
      <vt:lpstr>Calibri</vt:lpstr>
      <vt:lpstr>Projekt niestandardowy</vt:lpstr>
      <vt:lpstr>Prezentacja programu PowerPoint</vt:lpstr>
      <vt:lpstr>Prezentacja programu PowerPoint</vt:lpstr>
      <vt:lpstr>You have 10-13 minutes for presentation and to talk and discuss with the audience and Session Chair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Katarzyna Hauza</dc:creator>
  <cp:lastModifiedBy>Magdalena Hryb</cp:lastModifiedBy>
  <cp:revision>47</cp:revision>
  <dcterms:created xsi:type="dcterms:W3CDTF">2021-03-09T11:32:41Z</dcterms:created>
  <dcterms:modified xsi:type="dcterms:W3CDTF">2026-03-10T11:40:33Z</dcterms:modified>
</cp:coreProperties>
</file>