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5213" cy="42479913"/>
  <p:notesSz cx="6858000" cy="9144000"/>
  <p:defaultTextStyle>
    <a:defPPr>
      <a:defRPr lang="pl-PL"/>
    </a:defPPr>
    <a:lvl1pPr marL="0" algn="l" defTabSz="4157219" rtl="0" eaLnBrk="1" latinLnBrk="0" hangingPunct="1">
      <a:defRPr sz="8162" kern="1200">
        <a:solidFill>
          <a:schemeClr val="tx1"/>
        </a:solidFill>
        <a:latin typeface="+mn-lt"/>
        <a:ea typeface="+mn-ea"/>
        <a:cs typeface="+mn-cs"/>
      </a:defRPr>
    </a:lvl1pPr>
    <a:lvl2pPr marL="2078609" algn="l" defTabSz="4157219" rtl="0" eaLnBrk="1" latinLnBrk="0" hangingPunct="1">
      <a:defRPr sz="8162" kern="1200">
        <a:solidFill>
          <a:schemeClr val="tx1"/>
        </a:solidFill>
        <a:latin typeface="+mn-lt"/>
        <a:ea typeface="+mn-ea"/>
        <a:cs typeface="+mn-cs"/>
      </a:defRPr>
    </a:lvl2pPr>
    <a:lvl3pPr marL="4157219" algn="l" defTabSz="4157219" rtl="0" eaLnBrk="1" latinLnBrk="0" hangingPunct="1">
      <a:defRPr sz="8162" kern="1200">
        <a:solidFill>
          <a:schemeClr val="tx1"/>
        </a:solidFill>
        <a:latin typeface="+mn-lt"/>
        <a:ea typeface="+mn-ea"/>
        <a:cs typeface="+mn-cs"/>
      </a:defRPr>
    </a:lvl3pPr>
    <a:lvl4pPr marL="6235829" algn="l" defTabSz="4157219" rtl="0" eaLnBrk="1" latinLnBrk="0" hangingPunct="1">
      <a:defRPr sz="8162" kern="1200">
        <a:solidFill>
          <a:schemeClr val="tx1"/>
        </a:solidFill>
        <a:latin typeface="+mn-lt"/>
        <a:ea typeface="+mn-ea"/>
        <a:cs typeface="+mn-cs"/>
      </a:defRPr>
    </a:lvl4pPr>
    <a:lvl5pPr marL="8314438" algn="l" defTabSz="4157219" rtl="0" eaLnBrk="1" latinLnBrk="0" hangingPunct="1">
      <a:defRPr sz="8162" kern="1200">
        <a:solidFill>
          <a:schemeClr val="tx1"/>
        </a:solidFill>
        <a:latin typeface="+mn-lt"/>
        <a:ea typeface="+mn-ea"/>
        <a:cs typeface="+mn-cs"/>
      </a:defRPr>
    </a:lvl5pPr>
    <a:lvl6pPr marL="10393047" algn="l" defTabSz="4157219" rtl="0" eaLnBrk="1" latinLnBrk="0" hangingPunct="1">
      <a:defRPr sz="8162" kern="1200">
        <a:solidFill>
          <a:schemeClr val="tx1"/>
        </a:solidFill>
        <a:latin typeface="+mn-lt"/>
        <a:ea typeface="+mn-ea"/>
        <a:cs typeface="+mn-cs"/>
      </a:defRPr>
    </a:lvl6pPr>
    <a:lvl7pPr marL="12471657" algn="l" defTabSz="4157219" rtl="0" eaLnBrk="1" latinLnBrk="0" hangingPunct="1">
      <a:defRPr sz="8162" kern="1200">
        <a:solidFill>
          <a:schemeClr val="tx1"/>
        </a:solidFill>
        <a:latin typeface="+mn-lt"/>
        <a:ea typeface="+mn-ea"/>
        <a:cs typeface="+mn-cs"/>
      </a:defRPr>
    </a:lvl7pPr>
    <a:lvl8pPr marL="14550266" algn="l" defTabSz="4157219" rtl="0" eaLnBrk="1" latinLnBrk="0" hangingPunct="1">
      <a:defRPr sz="8162" kern="1200">
        <a:solidFill>
          <a:schemeClr val="tx1"/>
        </a:solidFill>
        <a:latin typeface="+mn-lt"/>
        <a:ea typeface="+mn-ea"/>
        <a:cs typeface="+mn-cs"/>
      </a:defRPr>
    </a:lvl8pPr>
    <a:lvl9pPr marL="16628876" algn="l" defTabSz="4157219" rtl="0" eaLnBrk="1" latinLnBrk="0" hangingPunct="1">
      <a:defRPr sz="816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380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372E"/>
    <a:srgbClr val="0C4DA2"/>
    <a:srgbClr val="016790"/>
    <a:srgbClr val="990000"/>
    <a:srgbClr val="105C99"/>
    <a:srgbClr val="0F5B99"/>
    <a:srgbClr val="156B93"/>
    <a:srgbClr val="800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11" autoAdjust="0"/>
    <p:restoredTop sz="94660"/>
  </p:normalViewPr>
  <p:slideViewPr>
    <p:cSldViewPr>
      <p:cViewPr varScale="1">
        <p:scale>
          <a:sx n="12" d="100"/>
          <a:sy n="12" d="100"/>
        </p:scale>
        <p:origin x="2866" y="182"/>
      </p:cViewPr>
      <p:guideLst>
        <p:guide orient="horz" pos="13380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10">
            <a:extLst>
              <a:ext uri="{FF2B5EF4-FFF2-40B4-BE49-F238E27FC236}">
                <a16:creationId xmlns:a16="http://schemas.microsoft.com/office/drawing/2014/main" id="{D4392673-3789-49DC-B1D0-1D0E13028B98}"/>
              </a:ext>
            </a:extLst>
          </p:cNvPr>
          <p:cNvSpPr/>
          <p:nvPr userDrawn="1"/>
        </p:nvSpPr>
        <p:spPr>
          <a:xfrm>
            <a:off x="0" y="5023071"/>
            <a:ext cx="30275213" cy="4780591"/>
          </a:xfrm>
          <a:prstGeom prst="rect">
            <a:avLst/>
          </a:prstGeom>
          <a:solidFill>
            <a:srgbClr val="0C4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8099" dirty="0"/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43F0B0DD-C5A2-4101-915D-4DDE18A7A9ED}"/>
              </a:ext>
            </a:extLst>
          </p:cNvPr>
          <p:cNvSpPr/>
          <p:nvPr userDrawn="1"/>
        </p:nvSpPr>
        <p:spPr>
          <a:xfrm>
            <a:off x="-18305" y="4948160"/>
            <a:ext cx="30293518" cy="749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8099" dirty="0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270641" y="13196316"/>
            <a:ext cx="25733931" cy="910564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541282" y="24071951"/>
            <a:ext cx="21192650" cy="1085597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72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44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16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885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360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32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04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577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346A5-98B0-4D01-90B8-76A5BA2B0133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B8D-44F3-4164-894E-54C4FB37DD1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0080F4E8-2039-4E9E-8962-E3863B0418A3}"/>
              </a:ext>
            </a:extLst>
          </p:cNvPr>
          <p:cNvSpPr/>
          <p:nvPr userDrawn="1"/>
        </p:nvSpPr>
        <p:spPr>
          <a:xfrm>
            <a:off x="0" y="38317759"/>
            <a:ext cx="30275213" cy="4162153"/>
          </a:xfrm>
          <a:prstGeom prst="rect">
            <a:avLst/>
          </a:prstGeom>
          <a:solidFill>
            <a:srgbClr val="0C4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8099" dirty="0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5A29C942-01E6-467B-9FE3-007C9079E0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3" r="23476"/>
          <a:stretch/>
        </p:blipFill>
        <p:spPr>
          <a:xfrm>
            <a:off x="15926" y="1221732"/>
            <a:ext cx="22752172" cy="3576217"/>
          </a:xfrm>
          <a:prstGeom prst="rect">
            <a:avLst/>
          </a:prstGeom>
        </p:spPr>
      </p:pic>
      <p:sp>
        <p:nvSpPr>
          <p:cNvPr id="8" name="pole tekstowe 7"/>
          <p:cNvSpPr txBox="1"/>
          <p:nvPr userDrawn="1"/>
        </p:nvSpPr>
        <p:spPr>
          <a:xfrm>
            <a:off x="7505958" y="4051014"/>
            <a:ext cx="14831315" cy="1007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977" b="1" noProof="0" dirty="0">
                <a:solidFill>
                  <a:srgbClr val="0F5B99"/>
                </a:solidFill>
                <a:latin typeface="Arial Narrow" pitchFamily="34" charset="0"/>
                <a:cs typeface="Consolas" pitchFamily="49" charset="0"/>
              </a:rPr>
              <a:t>International Scientific-Technical Conference, </a:t>
            </a:r>
            <a:r>
              <a:rPr lang="pl-PL" sz="2977" b="1" noProof="0" dirty="0">
                <a:solidFill>
                  <a:srgbClr val="0F5B99"/>
                </a:solidFill>
                <a:latin typeface="Arial Narrow" pitchFamily="34" charset="0"/>
                <a:cs typeface="Consolas" pitchFamily="49" charset="0"/>
              </a:rPr>
              <a:t>19</a:t>
            </a:r>
            <a:r>
              <a:rPr lang="en-AU" sz="2977" b="1" noProof="0" dirty="0">
                <a:solidFill>
                  <a:srgbClr val="0F5B99"/>
                </a:solidFill>
                <a:latin typeface="Arial Narrow" pitchFamily="34" charset="0"/>
                <a:cs typeface="Consolas" pitchFamily="49" charset="0"/>
              </a:rPr>
              <a:t>-</a:t>
            </a:r>
            <a:r>
              <a:rPr lang="pl-PL" sz="2977" b="1" noProof="0" dirty="0">
                <a:solidFill>
                  <a:srgbClr val="0F5B99"/>
                </a:solidFill>
                <a:latin typeface="Arial Narrow" pitchFamily="34" charset="0"/>
                <a:cs typeface="Consolas" pitchFamily="49" charset="0"/>
              </a:rPr>
              <a:t>21</a:t>
            </a:r>
            <a:r>
              <a:rPr lang="en-AU" sz="2977" b="1" noProof="0" dirty="0">
                <a:solidFill>
                  <a:srgbClr val="0F5B99"/>
                </a:solidFill>
                <a:latin typeface="Arial Narrow" pitchFamily="34" charset="0"/>
                <a:cs typeface="Consolas" pitchFamily="49" charset="0"/>
              </a:rPr>
              <a:t> May 202</a:t>
            </a:r>
            <a:r>
              <a:rPr lang="pl-PL" sz="2977" b="1" noProof="0" dirty="0">
                <a:solidFill>
                  <a:srgbClr val="0F5B99"/>
                </a:solidFill>
                <a:latin typeface="Arial Narrow" pitchFamily="34" charset="0"/>
                <a:cs typeface="Consolas" pitchFamily="49" charset="0"/>
              </a:rPr>
              <a:t>6</a:t>
            </a:r>
            <a:r>
              <a:rPr lang="en-AU" sz="2977" b="1" noProof="0" dirty="0">
                <a:solidFill>
                  <a:srgbClr val="0F5B99"/>
                </a:solidFill>
                <a:latin typeface="Arial Narrow" pitchFamily="34" charset="0"/>
                <a:cs typeface="Consolas" pitchFamily="49" charset="0"/>
              </a:rPr>
              <a:t>, Poland</a:t>
            </a:r>
          </a:p>
          <a:p>
            <a:pPr algn="ctr"/>
            <a:r>
              <a:rPr lang="en-AU" sz="2977" b="1" noProof="0" dirty="0">
                <a:solidFill>
                  <a:srgbClr val="0F5B99"/>
                </a:solidFill>
                <a:latin typeface="Arial Narrow" pitchFamily="34" charset="0"/>
                <a:cs typeface="Consolas" pitchFamily="49" charset="0"/>
              </a:rPr>
              <a:t>Poznan University of Technology, Faculty of Mechanical Engineering</a:t>
            </a:r>
          </a:p>
        </p:txBody>
      </p:sp>
      <p:pic>
        <p:nvPicPr>
          <p:cNvPr id="13" name="Obraz 12">
            <a:extLst>
              <a:ext uri="{FF2B5EF4-FFF2-40B4-BE49-F238E27FC236}">
                <a16:creationId xmlns:a16="http://schemas.microsoft.com/office/drawing/2014/main" id="{16ACC212-6D55-4247-BBED-4C275905CB5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228"/>
          <a:stretch/>
        </p:blipFill>
        <p:spPr>
          <a:xfrm>
            <a:off x="23424819" y="1446854"/>
            <a:ext cx="6676104" cy="3576217"/>
          </a:xfrm>
          <a:prstGeom prst="rect">
            <a:avLst/>
          </a:prstGeom>
        </p:spPr>
      </p:pic>
      <p:sp>
        <p:nvSpPr>
          <p:cNvPr id="9" name="Prostokąt 8"/>
          <p:cNvSpPr/>
          <p:nvPr userDrawn="1"/>
        </p:nvSpPr>
        <p:spPr>
          <a:xfrm>
            <a:off x="0" y="0"/>
            <a:ext cx="30275213" cy="1446854"/>
          </a:xfrm>
          <a:prstGeom prst="rect">
            <a:avLst/>
          </a:prstGeom>
          <a:solidFill>
            <a:srgbClr val="0C4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8099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346A5-98B0-4D01-90B8-76A5BA2B0133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B8D-44F3-4164-894E-54C4FB37DD1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21949529" y="1701173"/>
            <a:ext cx="6811923" cy="36245591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513761" y="1701173"/>
            <a:ext cx="19931182" cy="3624559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346A5-98B0-4D01-90B8-76A5BA2B0133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B8D-44F3-4164-894E-54C4FB37DD1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346A5-98B0-4D01-90B8-76A5BA2B0133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B8D-44F3-4164-894E-54C4FB37DD1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91534" y="27297279"/>
            <a:ext cx="25733931" cy="8436983"/>
          </a:xfrm>
        </p:spPr>
        <p:txBody>
          <a:bodyPr anchor="t"/>
          <a:lstStyle>
            <a:lvl1pPr algn="l">
              <a:defRPr sz="18159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391534" y="18004805"/>
            <a:ext cx="25733931" cy="9292476"/>
          </a:xfrm>
        </p:spPr>
        <p:txBody>
          <a:bodyPr anchor="b"/>
          <a:lstStyle>
            <a:lvl1pPr marL="0" indent="0">
              <a:buNone/>
              <a:defRPr sz="9030">
                <a:solidFill>
                  <a:schemeClr val="tx1">
                    <a:tint val="75000"/>
                  </a:schemeClr>
                </a:solidFill>
              </a:defRPr>
            </a:lvl1pPr>
            <a:lvl2pPr marL="2072136" indent="0">
              <a:buNone/>
              <a:defRPr sz="8137">
                <a:solidFill>
                  <a:schemeClr val="tx1">
                    <a:tint val="75000"/>
                  </a:schemeClr>
                </a:solidFill>
              </a:defRPr>
            </a:lvl2pPr>
            <a:lvl3pPr marL="4144272" indent="0">
              <a:buNone/>
              <a:defRPr sz="7244">
                <a:solidFill>
                  <a:schemeClr val="tx1">
                    <a:tint val="75000"/>
                  </a:schemeClr>
                </a:solidFill>
              </a:defRPr>
            </a:lvl3pPr>
            <a:lvl4pPr marL="6216408" indent="0">
              <a:buNone/>
              <a:defRPr sz="6351">
                <a:solidFill>
                  <a:schemeClr val="tx1">
                    <a:tint val="75000"/>
                  </a:schemeClr>
                </a:solidFill>
              </a:defRPr>
            </a:lvl4pPr>
            <a:lvl5pPr marL="8288544" indent="0">
              <a:buNone/>
              <a:defRPr sz="6351">
                <a:solidFill>
                  <a:schemeClr val="tx1">
                    <a:tint val="75000"/>
                  </a:schemeClr>
                </a:solidFill>
              </a:defRPr>
            </a:lvl5pPr>
            <a:lvl6pPr marL="10360680" indent="0">
              <a:buNone/>
              <a:defRPr sz="6351">
                <a:solidFill>
                  <a:schemeClr val="tx1">
                    <a:tint val="75000"/>
                  </a:schemeClr>
                </a:solidFill>
              </a:defRPr>
            </a:lvl6pPr>
            <a:lvl7pPr marL="12432816" indent="0">
              <a:buNone/>
              <a:defRPr sz="6351">
                <a:solidFill>
                  <a:schemeClr val="tx1">
                    <a:tint val="75000"/>
                  </a:schemeClr>
                </a:solidFill>
              </a:defRPr>
            </a:lvl7pPr>
            <a:lvl8pPr marL="14504952" indent="0">
              <a:buNone/>
              <a:defRPr sz="6351">
                <a:solidFill>
                  <a:schemeClr val="tx1">
                    <a:tint val="75000"/>
                  </a:schemeClr>
                </a:solidFill>
              </a:defRPr>
            </a:lvl8pPr>
            <a:lvl9pPr marL="16577088" indent="0">
              <a:buNone/>
              <a:defRPr sz="63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346A5-98B0-4D01-90B8-76A5BA2B0133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B8D-44F3-4164-894E-54C4FB37DD1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513761" y="9911987"/>
            <a:ext cx="13371553" cy="28034777"/>
          </a:xfrm>
        </p:spPr>
        <p:txBody>
          <a:bodyPr/>
          <a:lstStyle>
            <a:lvl1pPr>
              <a:defRPr sz="12701"/>
            </a:lvl1pPr>
            <a:lvl2pPr>
              <a:defRPr sz="10915"/>
            </a:lvl2pPr>
            <a:lvl3pPr>
              <a:defRPr sz="9030"/>
            </a:lvl3pPr>
            <a:lvl4pPr>
              <a:defRPr sz="8137"/>
            </a:lvl4pPr>
            <a:lvl5pPr>
              <a:defRPr sz="8137"/>
            </a:lvl5pPr>
            <a:lvl6pPr>
              <a:defRPr sz="8137"/>
            </a:lvl6pPr>
            <a:lvl7pPr>
              <a:defRPr sz="8137"/>
            </a:lvl7pPr>
            <a:lvl8pPr>
              <a:defRPr sz="8137"/>
            </a:lvl8pPr>
            <a:lvl9pPr>
              <a:defRPr sz="8137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5389899" y="9911987"/>
            <a:ext cx="13371553" cy="28034777"/>
          </a:xfrm>
        </p:spPr>
        <p:txBody>
          <a:bodyPr/>
          <a:lstStyle>
            <a:lvl1pPr>
              <a:defRPr sz="12701"/>
            </a:lvl1pPr>
            <a:lvl2pPr>
              <a:defRPr sz="10915"/>
            </a:lvl2pPr>
            <a:lvl3pPr>
              <a:defRPr sz="9030"/>
            </a:lvl3pPr>
            <a:lvl4pPr>
              <a:defRPr sz="8137"/>
            </a:lvl4pPr>
            <a:lvl5pPr>
              <a:defRPr sz="8137"/>
            </a:lvl5pPr>
            <a:lvl6pPr>
              <a:defRPr sz="8137"/>
            </a:lvl6pPr>
            <a:lvl7pPr>
              <a:defRPr sz="8137"/>
            </a:lvl7pPr>
            <a:lvl8pPr>
              <a:defRPr sz="8137"/>
            </a:lvl8pPr>
            <a:lvl9pPr>
              <a:defRPr sz="8137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346A5-98B0-4D01-90B8-76A5BA2B0133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B8D-44F3-4164-894E-54C4FB37DD1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513763" y="9508816"/>
            <a:ext cx="13376810" cy="3962822"/>
          </a:xfrm>
        </p:spPr>
        <p:txBody>
          <a:bodyPr anchor="b"/>
          <a:lstStyle>
            <a:lvl1pPr marL="0" indent="0">
              <a:buNone/>
              <a:defRPr sz="10915" b="1"/>
            </a:lvl1pPr>
            <a:lvl2pPr marL="2072136" indent="0">
              <a:buNone/>
              <a:defRPr sz="9030" b="1"/>
            </a:lvl2pPr>
            <a:lvl3pPr marL="4144272" indent="0">
              <a:buNone/>
              <a:defRPr sz="8137" b="1"/>
            </a:lvl3pPr>
            <a:lvl4pPr marL="6216408" indent="0">
              <a:buNone/>
              <a:defRPr sz="7244" b="1"/>
            </a:lvl4pPr>
            <a:lvl5pPr marL="8288544" indent="0">
              <a:buNone/>
              <a:defRPr sz="7244" b="1"/>
            </a:lvl5pPr>
            <a:lvl6pPr marL="10360680" indent="0">
              <a:buNone/>
              <a:defRPr sz="7244" b="1"/>
            </a:lvl6pPr>
            <a:lvl7pPr marL="12432816" indent="0">
              <a:buNone/>
              <a:defRPr sz="7244" b="1"/>
            </a:lvl7pPr>
            <a:lvl8pPr marL="14504952" indent="0">
              <a:buNone/>
              <a:defRPr sz="7244" b="1"/>
            </a:lvl8pPr>
            <a:lvl9pPr marL="16577088" indent="0">
              <a:buNone/>
              <a:defRPr sz="7244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513763" y="13471637"/>
            <a:ext cx="13376810" cy="24475120"/>
          </a:xfrm>
        </p:spPr>
        <p:txBody>
          <a:bodyPr/>
          <a:lstStyle>
            <a:lvl1pPr>
              <a:defRPr sz="10915"/>
            </a:lvl1pPr>
            <a:lvl2pPr>
              <a:defRPr sz="9030"/>
            </a:lvl2pPr>
            <a:lvl3pPr>
              <a:defRPr sz="8137"/>
            </a:lvl3pPr>
            <a:lvl4pPr>
              <a:defRPr sz="7244"/>
            </a:lvl4pPr>
            <a:lvl5pPr>
              <a:defRPr sz="7244"/>
            </a:lvl5pPr>
            <a:lvl6pPr>
              <a:defRPr sz="7244"/>
            </a:lvl6pPr>
            <a:lvl7pPr>
              <a:defRPr sz="7244"/>
            </a:lvl7pPr>
            <a:lvl8pPr>
              <a:defRPr sz="7244"/>
            </a:lvl8pPr>
            <a:lvl9pPr>
              <a:defRPr sz="7244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15379391" y="9508816"/>
            <a:ext cx="13382063" cy="3962822"/>
          </a:xfrm>
        </p:spPr>
        <p:txBody>
          <a:bodyPr anchor="b"/>
          <a:lstStyle>
            <a:lvl1pPr marL="0" indent="0">
              <a:buNone/>
              <a:defRPr sz="10915" b="1"/>
            </a:lvl1pPr>
            <a:lvl2pPr marL="2072136" indent="0">
              <a:buNone/>
              <a:defRPr sz="9030" b="1"/>
            </a:lvl2pPr>
            <a:lvl3pPr marL="4144272" indent="0">
              <a:buNone/>
              <a:defRPr sz="8137" b="1"/>
            </a:lvl3pPr>
            <a:lvl4pPr marL="6216408" indent="0">
              <a:buNone/>
              <a:defRPr sz="7244" b="1"/>
            </a:lvl4pPr>
            <a:lvl5pPr marL="8288544" indent="0">
              <a:buNone/>
              <a:defRPr sz="7244" b="1"/>
            </a:lvl5pPr>
            <a:lvl6pPr marL="10360680" indent="0">
              <a:buNone/>
              <a:defRPr sz="7244" b="1"/>
            </a:lvl6pPr>
            <a:lvl7pPr marL="12432816" indent="0">
              <a:buNone/>
              <a:defRPr sz="7244" b="1"/>
            </a:lvl7pPr>
            <a:lvl8pPr marL="14504952" indent="0">
              <a:buNone/>
              <a:defRPr sz="7244" b="1"/>
            </a:lvl8pPr>
            <a:lvl9pPr marL="16577088" indent="0">
              <a:buNone/>
              <a:defRPr sz="7244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15379391" y="13471637"/>
            <a:ext cx="13382063" cy="24475120"/>
          </a:xfrm>
        </p:spPr>
        <p:txBody>
          <a:bodyPr/>
          <a:lstStyle>
            <a:lvl1pPr>
              <a:defRPr sz="10915"/>
            </a:lvl1pPr>
            <a:lvl2pPr>
              <a:defRPr sz="9030"/>
            </a:lvl2pPr>
            <a:lvl3pPr>
              <a:defRPr sz="8137"/>
            </a:lvl3pPr>
            <a:lvl4pPr>
              <a:defRPr sz="7244"/>
            </a:lvl4pPr>
            <a:lvl5pPr>
              <a:defRPr sz="7244"/>
            </a:lvl5pPr>
            <a:lvl6pPr>
              <a:defRPr sz="7244"/>
            </a:lvl6pPr>
            <a:lvl7pPr>
              <a:defRPr sz="7244"/>
            </a:lvl7pPr>
            <a:lvl8pPr>
              <a:defRPr sz="7244"/>
            </a:lvl8pPr>
            <a:lvl9pPr>
              <a:defRPr sz="7244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346A5-98B0-4D01-90B8-76A5BA2B0133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B8D-44F3-4164-894E-54C4FB37DD1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346A5-98B0-4D01-90B8-76A5BA2B0133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B8D-44F3-4164-894E-54C4FB37DD1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346A5-98B0-4D01-90B8-76A5BA2B0133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B8D-44F3-4164-894E-54C4FB37DD1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13763" y="1691332"/>
            <a:ext cx="9960337" cy="7197986"/>
          </a:xfrm>
        </p:spPr>
        <p:txBody>
          <a:bodyPr anchor="b"/>
          <a:lstStyle>
            <a:lvl1pPr algn="l">
              <a:defRPr sz="903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36768" y="1691333"/>
            <a:ext cx="16924687" cy="36255431"/>
          </a:xfrm>
        </p:spPr>
        <p:txBody>
          <a:bodyPr/>
          <a:lstStyle>
            <a:lvl1pPr>
              <a:defRPr sz="14488"/>
            </a:lvl1pPr>
            <a:lvl2pPr>
              <a:defRPr sz="12701"/>
            </a:lvl2pPr>
            <a:lvl3pPr>
              <a:defRPr sz="10915"/>
            </a:lvl3pPr>
            <a:lvl4pPr>
              <a:defRPr sz="9030"/>
            </a:lvl4pPr>
            <a:lvl5pPr>
              <a:defRPr sz="9030"/>
            </a:lvl5pPr>
            <a:lvl6pPr>
              <a:defRPr sz="9030"/>
            </a:lvl6pPr>
            <a:lvl7pPr>
              <a:defRPr sz="9030"/>
            </a:lvl7pPr>
            <a:lvl8pPr>
              <a:defRPr sz="9030"/>
            </a:lvl8pPr>
            <a:lvl9pPr>
              <a:defRPr sz="903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513763" y="8889319"/>
            <a:ext cx="9960337" cy="29057445"/>
          </a:xfrm>
        </p:spPr>
        <p:txBody>
          <a:bodyPr/>
          <a:lstStyle>
            <a:lvl1pPr marL="0" indent="0">
              <a:buNone/>
              <a:defRPr sz="6351"/>
            </a:lvl1pPr>
            <a:lvl2pPr marL="2072136" indent="0">
              <a:buNone/>
              <a:defRPr sz="5458"/>
            </a:lvl2pPr>
            <a:lvl3pPr marL="4144272" indent="0">
              <a:buNone/>
              <a:defRPr sz="4565"/>
            </a:lvl3pPr>
            <a:lvl4pPr marL="6216408" indent="0">
              <a:buNone/>
              <a:defRPr sz="4068"/>
            </a:lvl4pPr>
            <a:lvl5pPr marL="8288544" indent="0">
              <a:buNone/>
              <a:defRPr sz="4068"/>
            </a:lvl5pPr>
            <a:lvl6pPr marL="10360680" indent="0">
              <a:buNone/>
              <a:defRPr sz="4068"/>
            </a:lvl6pPr>
            <a:lvl7pPr marL="12432816" indent="0">
              <a:buNone/>
              <a:defRPr sz="4068"/>
            </a:lvl7pPr>
            <a:lvl8pPr marL="14504952" indent="0">
              <a:buNone/>
              <a:defRPr sz="4068"/>
            </a:lvl8pPr>
            <a:lvl9pPr marL="16577088" indent="0">
              <a:buNone/>
              <a:defRPr sz="4068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346A5-98B0-4D01-90B8-76A5BA2B0133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B8D-44F3-4164-894E-54C4FB37DD1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934154" y="29735941"/>
            <a:ext cx="18165128" cy="3510498"/>
          </a:xfrm>
        </p:spPr>
        <p:txBody>
          <a:bodyPr anchor="b"/>
          <a:lstStyle>
            <a:lvl1pPr algn="l">
              <a:defRPr sz="903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934154" y="3795657"/>
            <a:ext cx="18165128" cy="25487948"/>
          </a:xfrm>
        </p:spPr>
        <p:txBody>
          <a:bodyPr/>
          <a:lstStyle>
            <a:lvl1pPr marL="0" indent="0">
              <a:buNone/>
              <a:defRPr sz="14488"/>
            </a:lvl1pPr>
            <a:lvl2pPr marL="2072136" indent="0">
              <a:buNone/>
              <a:defRPr sz="12701"/>
            </a:lvl2pPr>
            <a:lvl3pPr marL="4144272" indent="0">
              <a:buNone/>
              <a:defRPr sz="10915"/>
            </a:lvl3pPr>
            <a:lvl4pPr marL="6216408" indent="0">
              <a:buNone/>
              <a:defRPr sz="9030"/>
            </a:lvl4pPr>
            <a:lvl5pPr marL="8288544" indent="0">
              <a:buNone/>
              <a:defRPr sz="9030"/>
            </a:lvl5pPr>
            <a:lvl6pPr marL="10360680" indent="0">
              <a:buNone/>
              <a:defRPr sz="9030"/>
            </a:lvl6pPr>
            <a:lvl7pPr marL="12432816" indent="0">
              <a:buNone/>
              <a:defRPr sz="9030"/>
            </a:lvl7pPr>
            <a:lvl8pPr marL="14504952" indent="0">
              <a:buNone/>
              <a:defRPr sz="9030"/>
            </a:lvl8pPr>
            <a:lvl9pPr marL="16577088" indent="0">
              <a:buNone/>
              <a:defRPr sz="903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934154" y="33246440"/>
            <a:ext cx="18165128" cy="4985485"/>
          </a:xfrm>
        </p:spPr>
        <p:txBody>
          <a:bodyPr/>
          <a:lstStyle>
            <a:lvl1pPr marL="0" indent="0">
              <a:buNone/>
              <a:defRPr sz="6351"/>
            </a:lvl1pPr>
            <a:lvl2pPr marL="2072136" indent="0">
              <a:buNone/>
              <a:defRPr sz="5458"/>
            </a:lvl2pPr>
            <a:lvl3pPr marL="4144272" indent="0">
              <a:buNone/>
              <a:defRPr sz="4565"/>
            </a:lvl3pPr>
            <a:lvl4pPr marL="6216408" indent="0">
              <a:buNone/>
              <a:defRPr sz="4068"/>
            </a:lvl4pPr>
            <a:lvl5pPr marL="8288544" indent="0">
              <a:buNone/>
              <a:defRPr sz="4068"/>
            </a:lvl5pPr>
            <a:lvl6pPr marL="10360680" indent="0">
              <a:buNone/>
              <a:defRPr sz="4068"/>
            </a:lvl6pPr>
            <a:lvl7pPr marL="12432816" indent="0">
              <a:buNone/>
              <a:defRPr sz="4068"/>
            </a:lvl7pPr>
            <a:lvl8pPr marL="14504952" indent="0">
              <a:buNone/>
              <a:defRPr sz="4068"/>
            </a:lvl8pPr>
            <a:lvl9pPr marL="16577088" indent="0">
              <a:buNone/>
              <a:defRPr sz="4068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346A5-98B0-4D01-90B8-76A5BA2B0133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DB8D-44F3-4164-894E-54C4FB37DD1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1513761" y="1701166"/>
            <a:ext cx="27247692" cy="7079985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513761" y="9911987"/>
            <a:ext cx="27247692" cy="28034777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1513761" y="39372592"/>
            <a:ext cx="7064217" cy="2261660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4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346A5-98B0-4D01-90B8-76A5BA2B0133}" type="datetimeFigureOut">
              <a:rPr lang="pl-PL" smtClean="0"/>
              <a:pPr/>
              <a:t>09.03.2026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10344031" y="39372592"/>
            <a:ext cx="9587151" cy="2261660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4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21697236" y="39372592"/>
            <a:ext cx="7064217" cy="2261660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4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1DB8D-44F3-4164-894E-54C4FB37DD1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44272" rtl="0" eaLnBrk="1" latinLnBrk="0" hangingPunct="1">
        <a:spcBef>
          <a:spcPct val="0"/>
        </a:spcBef>
        <a:buNone/>
        <a:defRPr sz="199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54102" indent="-1554102" algn="l" defTabSz="4144272" rtl="0" eaLnBrk="1" latinLnBrk="0" hangingPunct="1">
        <a:spcBef>
          <a:spcPct val="20000"/>
        </a:spcBef>
        <a:buFont typeface="Arial" pitchFamily="34" charset="0"/>
        <a:buChar char="•"/>
        <a:defRPr sz="14488" kern="1200">
          <a:solidFill>
            <a:schemeClr val="tx1"/>
          </a:solidFill>
          <a:latin typeface="+mn-lt"/>
          <a:ea typeface="+mn-ea"/>
          <a:cs typeface="+mn-cs"/>
        </a:defRPr>
      </a:lvl1pPr>
      <a:lvl2pPr marL="3367221" indent="-1295085" algn="l" defTabSz="4144272" rtl="0" eaLnBrk="1" latinLnBrk="0" hangingPunct="1">
        <a:spcBef>
          <a:spcPct val="20000"/>
        </a:spcBef>
        <a:buFont typeface="Arial" pitchFamily="34" charset="0"/>
        <a:buChar char="–"/>
        <a:defRPr sz="12701" kern="1200">
          <a:solidFill>
            <a:schemeClr val="tx1"/>
          </a:solidFill>
          <a:latin typeface="+mn-lt"/>
          <a:ea typeface="+mn-ea"/>
          <a:cs typeface="+mn-cs"/>
        </a:defRPr>
      </a:lvl2pPr>
      <a:lvl3pPr marL="5180340" indent="-1036068" algn="l" defTabSz="4144272" rtl="0" eaLnBrk="1" latinLnBrk="0" hangingPunct="1">
        <a:spcBef>
          <a:spcPct val="20000"/>
        </a:spcBef>
        <a:buFont typeface="Arial" pitchFamily="34" charset="0"/>
        <a:buChar char="•"/>
        <a:defRPr sz="10915" kern="1200">
          <a:solidFill>
            <a:schemeClr val="tx1"/>
          </a:solidFill>
          <a:latin typeface="+mn-lt"/>
          <a:ea typeface="+mn-ea"/>
          <a:cs typeface="+mn-cs"/>
        </a:defRPr>
      </a:lvl3pPr>
      <a:lvl4pPr marL="7252476" indent="-1036068" algn="l" defTabSz="4144272" rtl="0" eaLnBrk="1" latinLnBrk="0" hangingPunct="1">
        <a:spcBef>
          <a:spcPct val="20000"/>
        </a:spcBef>
        <a:buFont typeface="Arial" pitchFamily="34" charset="0"/>
        <a:buChar char="–"/>
        <a:defRPr sz="9030" kern="1200">
          <a:solidFill>
            <a:schemeClr val="tx1"/>
          </a:solidFill>
          <a:latin typeface="+mn-lt"/>
          <a:ea typeface="+mn-ea"/>
          <a:cs typeface="+mn-cs"/>
        </a:defRPr>
      </a:lvl4pPr>
      <a:lvl5pPr marL="9324612" indent="-1036068" algn="l" defTabSz="4144272" rtl="0" eaLnBrk="1" latinLnBrk="0" hangingPunct="1">
        <a:spcBef>
          <a:spcPct val="20000"/>
        </a:spcBef>
        <a:buFont typeface="Arial" pitchFamily="34" charset="0"/>
        <a:buChar char="»"/>
        <a:defRPr sz="9030" kern="1200">
          <a:solidFill>
            <a:schemeClr val="tx1"/>
          </a:solidFill>
          <a:latin typeface="+mn-lt"/>
          <a:ea typeface="+mn-ea"/>
          <a:cs typeface="+mn-cs"/>
        </a:defRPr>
      </a:lvl5pPr>
      <a:lvl6pPr marL="11396748" indent="-1036068" algn="l" defTabSz="4144272" rtl="0" eaLnBrk="1" latinLnBrk="0" hangingPunct="1">
        <a:spcBef>
          <a:spcPct val="20000"/>
        </a:spcBef>
        <a:buFont typeface="Arial" pitchFamily="34" charset="0"/>
        <a:buChar char="•"/>
        <a:defRPr sz="9030" kern="1200">
          <a:solidFill>
            <a:schemeClr val="tx1"/>
          </a:solidFill>
          <a:latin typeface="+mn-lt"/>
          <a:ea typeface="+mn-ea"/>
          <a:cs typeface="+mn-cs"/>
        </a:defRPr>
      </a:lvl6pPr>
      <a:lvl7pPr marL="13468884" indent="-1036068" algn="l" defTabSz="4144272" rtl="0" eaLnBrk="1" latinLnBrk="0" hangingPunct="1">
        <a:spcBef>
          <a:spcPct val="20000"/>
        </a:spcBef>
        <a:buFont typeface="Arial" pitchFamily="34" charset="0"/>
        <a:buChar char="•"/>
        <a:defRPr sz="9030" kern="1200">
          <a:solidFill>
            <a:schemeClr val="tx1"/>
          </a:solidFill>
          <a:latin typeface="+mn-lt"/>
          <a:ea typeface="+mn-ea"/>
          <a:cs typeface="+mn-cs"/>
        </a:defRPr>
      </a:lvl7pPr>
      <a:lvl8pPr marL="15541021" indent="-1036068" algn="l" defTabSz="4144272" rtl="0" eaLnBrk="1" latinLnBrk="0" hangingPunct="1">
        <a:spcBef>
          <a:spcPct val="20000"/>
        </a:spcBef>
        <a:buFont typeface="Arial" pitchFamily="34" charset="0"/>
        <a:buChar char="•"/>
        <a:defRPr sz="9030" kern="1200">
          <a:solidFill>
            <a:schemeClr val="tx1"/>
          </a:solidFill>
          <a:latin typeface="+mn-lt"/>
          <a:ea typeface="+mn-ea"/>
          <a:cs typeface="+mn-cs"/>
        </a:defRPr>
      </a:lvl8pPr>
      <a:lvl9pPr marL="17613156" indent="-1036068" algn="l" defTabSz="4144272" rtl="0" eaLnBrk="1" latinLnBrk="0" hangingPunct="1">
        <a:spcBef>
          <a:spcPct val="20000"/>
        </a:spcBef>
        <a:buFont typeface="Arial" pitchFamily="34" charset="0"/>
        <a:buChar char="•"/>
        <a:defRPr sz="90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4144272" rtl="0" eaLnBrk="1" latinLnBrk="0" hangingPunct="1">
        <a:defRPr sz="8137" kern="1200">
          <a:solidFill>
            <a:schemeClr val="tx1"/>
          </a:solidFill>
          <a:latin typeface="+mn-lt"/>
          <a:ea typeface="+mn-ea"/>
          <a:cs typeface="+mn-cs"/>
        </a:defRPr>
      </a:lvl1pPr>
      <a:lvl2pPr marL="2072136" algn="l" defTabSz="4144272" rtl="0" eaLnBrk="1" latinLnBrk="0" hangingPunct="1">
        <a:defRPr sz="8137" kern="1200">
          <a:solidFill>
            <a:schemeClr val="tx1"/>
          </a:solidFill>
          <a:latin typeface="+mn-lt"/>
          <a:ea typeface="+mn-ea"/>
          <a:cs typeface="+mn-cs"/>
        </a:defRPr>
      </a:lvl2pPr>
      <a:lvl3pPr marL="4144272" algn="l" defTabSz="4144272" rtl="0" eaLnBrk="1" latinLnBrk="0" hangingPunct="1">
        <a:defRPr sz="8137" kern="1200">
          <a:solidFill>
            <a:schemeClr val="tx1"/>
          </a:solidFill>
          <a:latin typeface="+mn-lt"/>
          <a:ea typeface="+mn-ea"/>
          <a:cs typeface="+mn-cs"/>
        </a:defRPr>
      </a:lvl3pPr>
      <a:lvl4pPr marL="6216408" algn="l" defTabSz="4144272" rtl="0" eaLnBrk="1" latinLnBrk="0" hangingPunct="1">
        <a:defRPr sz="8137" kern="1200">
          <a:solidFill>
            <a:schemeClr val="tx1"/>
          </a:solidFill>
          <a:latin typeface="+mn-lt"/>
          <a:ea typeface="+mn-ea"/>
          <a:cs typeface="+mn-cs"/>
        </a:defRPr>
      </a:lvl4pPr>
      <a:lvl5pPr marL="8288544" algn="l" defTabSz="4144272" rtl="0" eaLnBrk="1" latinLnBrk="0" hangingPunct="1">
        <a:defRPr sz="8137" kern="1200">
          <a:solidFill>
            <a:schemeClr val="tx1"/>
          </a:solidFill>
          <a:latin typeface="+mn-lt"/>
          <a:ea typeface="+mn-ea"/>
          <a:cs typeface="+mn-cs"/>
        </a:defRPr>
      </a:lvl5pPr>
      <a:lvl6pPr marL="10360680" algn="l" defTabSz="4144272" rtl="0" eaLnBrk="1" latinLnBrk="0" hangingPunct="1">
        <a:defRPr sz="8137" kern="1200">
          <a:solidFill>
            <a:schemeClr val="tx1"/>
          </a:solidFill>
          <a:latin typeface="+mn-lt"/>
          <a:ea typeface="+mn-ea"/>
          <a:cs typeface="+mn-cs"/>
        </a:defRPr>
      </a:lvl6pPr>
      <a:lvl7pPr marL="12432816" algn="l" defTabSz="4144272" rtl="0" eaLnBrk="1" latinLnBrk="0" hangingPunct="1">
        <a:defRPr sz="8137" kern="1200">
          <a:solidFill>
            <a:schemeClr val="tx1"/>
          </a:solidFill>
          <a:latin typeface="+mn-lt"/>
          <a:ea typeface="+mn-ea"/>
          <a:cs typeface="+mn-cs"/>
        </a:defRPr>
      </a:lvl7pPr>
      <a:lvl8pPr marL="14504952" algn="l" defTabSz="4144272" rtl="0" eaLnBrk="1" latinLnBrk="0" hangingPunct="1">
        <a:defRPr sz="8137" kern="1200">
          <a:solidFill>
            <a:schemeClr val="tx1"/>
          </a:solidFill>
          <a:latin typeface="+mn-lt"/>
          <a:ea typeface="+mn-ea"/>
          <a:cs typeface="+mn-cs"/>
        </a:defRPr>
      </a:lvl8pPr>
      <a:lvl9pPr marL="16577088" algn="l" defTabSz="4144272" rtl="0" eaLnBrk="1" latinLnBrk="0" hangingPunct="1">
        <a:defRPr sz="81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352630" y="5110164"/>
            <a:ext cx="23002911" cy="4162153"/>
          </a:xfrm>
        </p:spPr>
        <p:txBody>
          <a:bodyPr>
            <a:noAutofit/>
          </a:bodyPr>
          <a:lstStyle/>
          <a:p>
            <a:pPr algn="l">
              <a:defRPr sz="4800">
                <a:solidFill>
                  <a:srgbClr val="FFFFFF"/>
                </a:solidFill>
              </a:defRPr>
            </a:pPr>
            <a:r>
              <a:rPr lang="pl-PL" sz="1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 OF THE POSTER</a:t>
            </a:r>
            <a:br>
              <a:rPr lang="pl-PL" sz="7145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382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6000" dirty="0"/>
              <a:t>Author Name1¹, Author Name2²</a:t>
            </a:r>
            <a:br>
              <a:rPr lang="en-US" sz="6000" dirty="0"/>
            </a:br>
            <a:r>
              <a:rPr lang="en-US" sz="6000" dirty="0"/>
              <a:t>¹Affiliation | ²Affiliation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AE7C41E9-6B36-422E-A8CE-FDA57E3F98B2}"/>
              </a:ext>
            </a:extLst>
          </p:cNvPr>
          <p:cNvSpPr txBox="1">
            <a:spLocks/>
          </p:cNvSpPr>
          <p:nvPr/>
        </p:nvSpPr>
        <p:spPr>
          <a:xfrm>
            <a:off x="10097046" y="38301231"/>
            <a:ext cx="20029294" cy="4162153"/>
          </a:xfrm>
          <a:prstGeom prst="rect">
            <a:avLst/>
          </a:prstGeom>
        </p:spPr>
        <p:txBody>
          <a:bodyPr vert="horz" lIns="414437" tIns="207219" rIns="414437" bIns="207219" rtlCol="0" anchor="ctr">
            <a:noAutofit/>
          </a:bodyPr>
          <a:lstStyle>
            <a:lvl1pPr algn="ctr" defTabSz="4176431" rtl="0" eaLnBrk="1" latinLnBrk="0" hangingPunct="1">
              <a:spcBef>
                <a:spcPct val="0"/>
              </a:spcBef>
              <a:buNone/>
              <a:defRPr sz="20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7000" dirty="0" err="1">
                <a:solidFill>
                  <a:schemeClr val="bg1"/>
                </a:solidFill>
              </a:rPr>
              <a:t>Acknowledgements</a:t>
            </a:r>
            <a:r>
              <a:rPr lang="pl-PL" sz="7000" dirty="0">
                <a:solidFill>
                  <a:schemeClr val="bg1"/>
                </a:solidFill>
              </a:rPr>
              <a:t> |</a:t>
            </a:r>
            <a:br>
              <a:rPr lang="pl-PL" sz="7000" dirty="0">
                <a:solidFill>
                  <a:schemeClr val="bg1"/>
                </a:solidFill>
              </a:rPr>
            </a:br>
            <a:r>
              <a:rPr lang="pl-PL" sz="7000" dirty="0" err="1">
                <a:solidFill>
                  <a:schemeClr val="bg1"/>
                </a:solidFill>
              </a:rPr>
              <a:t>Funding</a:t>
            </a:r>
            <a:r>
              <a:rPr lang="pl-PL" sz="7000" dirty="0">
                <a:solidFill>
                  <a:schemeClr val="bg1"/>
                </a:solidFill>
              </a:rPr>
              <a:t> | </a:t>
            </a:r>
            <a:br>
              <a:rPr lang="pl-PL" sz="7000" dirty="0">
                <a:solidFill>
                  <a:schemeClr val="bg1"/>
                </a:solidFill>
              </a:rPr>
            </a:br>
            <a:r>
              <a:rPr lang="pl-PL" sz="7000" dirty="0" err="1">
                <a:solidFill>
                  <a:schemeClr val="bg1"/>
                </a:solidFill>
              </a:rPr>
              <a:t>Contact</a:t>
            </a:r>
            <a:r>
              <a:rPr lang="pl-PL" sz="7000" dirty="0">
                <a:solidFill>
                  <a:schemeClr val="bg1"/>
                </a:solidFill>
              </a:rPr>
              <a:t> email |</a:t>
            </a:r>
            <a:endParaRPr lang="en-AU" sz="70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20099548-A1F8-421B-BF70-2E79527391D8}"/>
              </a:ext>
            </a:extLst>
          </p:cNvPr>
          <p:cNvSpPr/>
          <p:nvPr/>
        </p:nvSpPr>
        <p:spPr>
          <a:xfrm>
            <a:off x="952030" y="5686228"/>
            <a:ext cx="5328592" cy="3168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0" b="1" dirty="0">
                <a:solidFill>
                  <a:srgbClr val="D1372E"/>
                </a:solidFill>
              </a:rPr>
              <a:t>Poster </a:t>
            </a:r>
            <a:br>
              <a:rPr lang="pl-PL" sz="12000" b="1" dirty="0">
                <a:solidFill>
                  <a:srgbClr val="D1372E"/>
                </a:solidFill>
              </a:rPr>
            </a:br>
            <a:r>
              <a:rPr lang="pl-PL" sz="12000" b="1" dirty="0">
                <a:solidFill>
                  <a:srgbClr val="D1372E"/>
                </a:solidFill>
              </a:rPr>
              <a:t>ID</a:t>
            </a: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2424AFBF-BB1A-4374-9811-995F8D7DC6BF}"/>
              </a:ext>
            </a:extLst>
          </p:cNvPr>
          <p:cNvSpPr/>
          <p:nvPr/>
        </p:nvSpPr>
        <p:spPr>
          <a:xfrm>
            <a:off x="808014" y="38953924"/>
            <a:ext cx="9073008" cy="3168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Place for logos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30</Words>
  <Application>Microsoft Office PowerPoint</Application>
  <PresentationFormat>Niestandardowy</PresentationFormat>
  <Paragraphs>4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Consolas</vt:lpstr>
      <vt:lpstr>Motyw pakietu Office</vt:lpstr>
      <vt:lpstr>TITLE OF THE POSTER   Author Name1¹, Author Name2² ¹Affiliation | ²Affiliation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Aga</dc:creator>
  <cp:lastModifiedBy>Anna Karwasz</cp:lastModifiedBy>
  <cp:revision>37</cp:revision>
  <dcterms:created xsi:type="dcterms:W3CDTF">2017-10-02T15:47:52Z</dcterms:created>
  <dcterms:modified xsi:type="dcterms:W3CDTF">2026-03-09T08:56:12Z</dcterms:modified>
</cp:coreProperties>
</file>